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BDAB3A-106E-4C42-930A-2C2040BCD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428" y="0"/>
            <a:ext cx="6231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8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20</cp:revision>
  <dcterms:created xsi:type="dcterms:W3CDTF">2020-04-17T09:27:58Z</dcterms:created>
  <dcterms:modified xsi:type="dcterms:W3CDTF">2020-05-09T08:36:25Z</dcterms:modified>
</cp:coreProperties>
</file>